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693" r:id="rId1"/>
  </p:sldMasterIdLst>
  <p:notesMasterIdLst>
    <p:notesMasterId r:id="rId8"/>
  </p:notesMasterIdLst>
  <p:sldIdLst>
    <p:sldId id="445" r:id="rId2"/>
    <p:sldId id="476" r:id="rId3"/>
    <p:sldId id="446" r:id="rId4"/>
    <p:sldId id="439" r:id="rId5"/>
    <p:sldId id="440" r:id="rId6"/>
    <p:sldId id="4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CC"/>
    <a:srgbClr val="92D050"/>
    <a:srgbClr val="1F497D"/>
    <a:srgbClr val="595959"/>
    <a:srgbClr val="781256"/>
    <a:srgbClr val="6B1F52"/>
    <a:srgbClr val="69215B"/>
    <a:srgbClr val="8F2D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45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C952BB5-02CA-4710-BF3C-C25D79DB949B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2E841E7-B16A-483F-81B6-D2DA7D1DE2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AB01F6-EDA2-493E-9529-D14A4C03C08B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63F1D-98C2-4C07-B4CB-568785A3D4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5C2A32-7DF0-47DA-AFF9-71A5CEEF0826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C3510-C18B-42F5-9315-2AB626F1BC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2E894-3AC5-4EB4-87BB-F7584FF8E782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4568D-9BEF-4552-AC23-C039FA143A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508DB5-92F8-4D9A-B9E2-6A6CCA13E49D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6FAA2-BFF0-45AF-9CEF-1FB77E848C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7560A6-B290-4559-971B-504DF45B5EA9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8D62-03EF-4322-A8C4-3B4EE8993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040C47-3E41-4222-80AA-FD51533C3D71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03C63-4C9A-41D5-9EB5-CA38156313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19DF03-FB26-4177-9F5A-3AC60F09D998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0028D-38E5-4F9A-B5D1-F0D092E332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C9329C-6815-42D5-92BA-AF54A8D41B1C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DD163-5424-40D7-B8A3-A0BDAC5D9E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489D28-BFD1-404A-95EB-C992905EAE34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B2B5F-5480-4102-83D5-AE883017B8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FF6D01-CBCE-4F4F-A00B-1ECE4F6D89BC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37309-2A1B-4EFE-B5AE-F792BB5F6A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4042CF-0CE7-49FC-9D07-4181C600B015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07FBE-9D4F-4F5F-BB24-9945FF3C40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28E871A-ED3B-480E-AAC9-420CF155CF68}" type="datetime1">
              <a:rPr lang="en-US" altLang="en-US"/>
              <a:pPr/>
              <a:t>3/9/2018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0AD2022-10AC-458D-8A72-D34F82FB37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94" r:id="rId1"/>
    <p:sldLayoutId id="2147485695" r:id="rId2"/>
    <p:sldLayoutId id="2147485696" r:id="rId3"/>
    <p:sldLayoutId id="2147485697" r:id="rId4"/>
    <p:sldLayoutId id="2147485698" r:id="rId5"/>
    <p:sldLayoutId id="2147485699" r:id="rId6"/>
    <p:sldLayoutId id="2147485700" r:id="rId7"/>
    <p:sldLayoutId id="2147485701" r:id="rId8"/>
    <p:sldLayoutId id="2147485702" r:id="rId9"/>
    <p:sldLayoutId id="2147485703" r:id="rId10"/>
    <p:sldLayoutId id="2147485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en-US" sz="6000" smtClean="0"/>
              <a:t>Amazing Grace</a:t>
            </a:r>
            <a:br>
              <a:rPr lang="en-US" altLang="en-US" sz="6000" smtClean="0"/>
            </a:br>
            <a:r>
              <a:rPr lang="en-US" altLang="en-US" sz="6000" smtClean="0"/>
              <a:t/>
            </a:r>
            <a:br>
              <a:rPr lang="en-US" altLang="en-US" sz="6000" smtClean="0"/>
            </a:br>
            <a:r>
              <a:rPr lang="en-US" altLang="en-US" sz="6000" smtClean="0"/>
              <a:t/>
            </a:r>
            <a:br>
              <a:rPr lang="en-US" altLang="en-US" sz="6000" smtClean="0"/>
            </a:br>
            <a:r>
              <a:rPr lang="zh-CN" altLang="en-US" sz="6000" smtClean="0"/>
              <a:t>奇异恩典</a:t>
            </a:r>
            <a:endParaRPr lang="en-US" altLang="en-US" sz="6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Amazing Grace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382000" cy="2667000"/>
          </a:xfrm>
          <a:solidFill>
            <a:srgbClr val="595959">
              <a:alpha val="50195"/>
            </a:srgbClr>
          </a:solidFill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Amazing Grace, how sweet the sound,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That saved a wretch like me.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I once was lost but now am found,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Was blind, but now I see.</a:t>
            </a: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4191000" y="4514850"/>
            <a:ext cx="4287838" cy="2062163"/>
          </a:xfrm>
          <a:prstGeom prst="rect">
            <a:avLst/>
          </a:prstGeom>
          <a:solidFill>
            <a:srgbClr val="59595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320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奇異恩典，何等甘甜，</a:t>
            </a:r>
            <a:endParaRPr lang="en-US" altLang="zh-TW" sz="320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r"/>
            <a:r>
              <a:rPr lang="zh-TW" altLang="en-US" sz="320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我罪已得赦免；</a:t>
            </a:r>
            <a:br>
              <a:rPr lang="zh-TW" altLang="en-US" sz="320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TW" altLang="en-US" sz="320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前我失喪，今被尋回，</a:t>
            </a:r>
            <a:endParaRPr lang="en-US" altLang="zh-TW" sz="320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r"/>
            <a:r>
              <a:rPr lang="zh-TW" altLang="en-US" sz="320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瞎眼今得看見。</a:t>
            </a:r>
            <a:endParaRPr lang="en-US" altLang="en-US" sz="320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077" name="标题 1"/>
          <p:cNvSpPr txBox="1">
            <a:spLocks/>
          </p:cNvSpPr>
          <p:nvPr/>
        </p:nvSpPr>
        <p:spPr bwMode="auto">
          <a:xfrm>
            <a:off x="76200" y="6019800"/>
            <a:ext cx="3200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20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Amazing Grace</a:t>
            </a:r>
            <a:endParaRPr lang="zh-CN" altLang="en-US" sz="20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686800" cy="2743200"/>
          </a:xfrm>
          <a:solidFill>
            <a:srgbClr val="595959">
              <a:alpha val="50195"/>
            </a:srgbClr>
          </a:solidFill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T'was Grace that taught my heart to fear.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And Grace, my fears relieved.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How precious did that Grace appear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en-US" sz="3600" smtClean="0">
                <a:solidFill>
                  <a:schemeClr val="bg1"/>
                </a:solidFill>
              </a:rPr>
              <a:t>The hour I first believed.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altLang="en-US" smtClean="0"/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4191000" y="4262438"/>
            <a:ext cx="4287838" cy="2062162"/>
          </a:xfrm>
          <a:prstGeom prst="rect">
            <a:avLst/>
          </a:prstGeom>
          <a:solidFill>
            <a:srgbClr val="59595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3200">
                <a:solidFill>
                  <a:schemeClr val="bg1"/>
                </a:solidFill>
              </a:rPr>
              <a:t>浩大恩典，使我敬畏，</a:t>
            </a:r>
          </a:p>
          <a:p>
            <a:pPr algn="r"/>
            <a:r>
              <a:rPr lang="zh-TW" altLang="en-US" sz="3200">
                <a:solidFill>
                  <a:schemeClr val="bg1"/>
                </a:solidFill>
              </a:rPr>
              <a:t>使我心得安慰；</a:t>
            </a:r>
            <a:br>
              <a:rPr lang="zh-TW" altLang="en-US" sz="3200">
                <a:solidFill>
                  <a:schemeClr val="bg1"/>
                </a:solidFill>
              </a:rPr>
            </a:br>
            <a:r>
              <a:rPr lang="zh-TW" altLang="en-US" sz="3200">
                <a:solidFill>
                  <a:schemeClr val="bg1"/>
                </a:solidFill>
              </a:rPr>
              <a:t>初信之時即蒙恩惠，</a:t>
            </a:r>
          </a:p>
          <a:p>
            <a:pPr algn="r"/>
            <a:r>
              <a:rPr lang="zh-TW" altLang="en-US" sz="3200">
                <a:solidFill>
                  <a:schemeClr val="bg1"/>
                </a:solidFill>
              </a:rPr>
              <a:t>真是何等寶貴。</a:t>
            </a:r>
          </a:p>
        </p:txBody>
      </p:sp>
      <p:sp>
        <p:nvSpPr>
          <p:cNvPr id="4100" name="标题 1"/>
          <p:cNvSpPr>
            <a:spLocks noGrp="1"/>
          </p:cNvSpPr>
          <p:nvPr>
            <p:ph type="title"/>
          </p:nvPr>
        </p:nvSpPr>
        <p:spPr>
          <a:xfrm>
            <a:off x="76200" y="6019800"/>
            <a:ext cx="3200400" cy="914400"/>
          </a:xfrm>
        </p:spPr>
        <p:txBody>
          <a:bodyPr/>
          <a:lstStyle/>
          <a:p>
            <a:pPr algn="l" eaLnBrk="1" hangingPunct="1"/>
            <a:r>
              <a:rPr lang="en-US" altLang="zh-CN" sz="2000" smtClean="0">
                <a:solidFill>
                  <a:schemeClr val="bg1"/>
                </a:solidFill>
                <a:ea typeface="SimSun" pitchFamily="2" charset="-122"/>
              </a:rPr>
              <a:t>Amazing Grace</a:t>
            </a:r>
            <a:endParaRPr lang="zh-CN" altLang="en-US" sz="2000" smtClean="0">
              <a:solidFill>
                <a:schemeClr val="bg1"/>
              </a:solidFill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76200" y="6019800"/>
            <a:ext cx="3200400" cy="914400"/>
          </a:xfrm>
        </p:spPr>
        <p:txBody>
          <a:bodyPr/>
          <a:lstStyle/>
          <a:p>
            <a:pPr algn="l" eaLnBrk="1" hangingPunct="1"/>
            <a:r>
              <a:rPr lang="en-US" altLang="zh-CN" sz="2000" smtClean="0">
                <a:solidFill>
                  <a:schemeClr val="bg1"/>
                </a:solidFill>
                <a:ea typeface="SimSun" pitchFamily="2" charset="-122"/>
              </a:rPr>
              <a:t>Amazing Grace</a:t>
            </a:r>
            <a:endParaRPr lang="zh-CN" altLang="en-US" sz="2000" smtClean="0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>
          <a:xfrm>
            <a:off x="76200" y="304800"/>
            <a:ext cx="8991600" cy="2971800"/>
          </a:xfrm>
          <a:solidFill>
            <a:srgbClr val="595959">
              <a:alpha val="50195"/>
            </a:srgbClr>
          </a:solidFill>
        </p:spPr>
        <p:txBody>
          <a:bodyPr/>
          <a:lstStyle/>
          <a:p>
            <a:pPr eaLnBrk="1" hangingPunct="1">
              <a:spcAft>
                <a:spcPts val="600"/>
              </a:spcAft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My chains are gone, I’ve been set free.</a:t>
            </a:r>
          </a:p>
          <a:p>
            <a:pPr eaLnBrk="1" hangingPunct="1">
              <a:spcAft>
                <a:spcPts val="600"/>
              </a:spcAft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My God, my savior has ransomed me.</a:t>
            </a:r>
          </a:p>
          <a:p>
            <a:pPr eaLnBrk="1" hangingPunct="1">
              <a:spcAft>
                <a:spcPts val="600"/>
              </a:spcAft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And like a flood, his mercy rains</a:t>
            </a:r>
          </a:p>
          <a:p>
            <a:pPr eaLnBrk="1" hangingPunct="1">
              <a:spcAft>
                <a:spcPts val="600"/>
              </a:spcAft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Unending love, amazing grace</a:t>
            </a:r>
          </a:p>
          <a:p>
            <a:pPr algn="ctr" eaLnBrk="1" hangingPunct="1">
              <a:spcAft>
                <a:spcPts val="600"/>
              </a:spcAft>
              <a:buFont typeface="Arial" pitchFamily="34" charset="0"/>
              <a:buNone/>
            </a:pPr>
            <a:endParaRPr lang="en-US" altLang="zh-CN" sz="3600" smtClean="0">
              <a:ea typeface="SimSun" pitchFamily="2" charset="-122"/>
            </a:endParaRPr>
          </a:p>
        </p:txBody>
      </p:sp>
      <p:sp>
        <p:nvSpPr>
          <p:cNvPr id="5124" name="TextBox 11"/>
          <p:cNvSpPr txBox="1">
            <a:spLocks noChangeArrowheads="1"/>
          </p:cNvSpPr>
          <p:nvPr/>
        </p:nvSpPr>
        <p:spPr bwMode="auto">
          <a:xfrm>
            <a:off x="3886200" y="4105275"/>
            <a:ext cx="4267200" cy="2524125"/>
          </a:xfrm>
          <a:prstGeom prst="rect">
            <a:avLst/>
          </a:prstGeom>
          <a:solidFill>
            <a:srgbClr val="59595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Aft>
                <a:spcPts val="12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锁链以解，我罪得赦</a:t>
            </a:r>
            <a:endParaRPr lang="en-US" altLang="zh-CN" sz="32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  <a:p>
            <a:pPr algn="r">
              <a:spcAft>
                <a:spcPts val="12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我主我神将我赎回</a:t>
            </a:r>
            <a:endParaRPr lang="en-US" altLang="zh-CN" sz="32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  <a:p>
            <a:pPr algn="r">
              <a:spcAft>
                <a:spcPts val="12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恩典满益，如水泛滥</a:t>
            </a:r>
            <a:endParaRPr lang="en-US" altLang="zh-CN" sz="32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  <a:p>
            <a:pPr algn="r">
              <a:spcAft>
                <a:spcPts val="12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奇异恩典，永不改变</a:t>
            </a:r>
            <a:endParaRPr lang="en-US" altLang="zh-CN" sz="24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76200" y="6019800"/>
            <a:ext cx="3200400" cy="914400"/>
          </a:xfrm>
        </p:spPr>
        <p:txBody>
          <a:bodyPr/>
          <a:lstStyle/>
          <a:p>
            <a:pPr algn="l" eaLnBrk="1" hangingPunct="1"/>
            <a:r>
              <a:rPr lang="en-US" altLang="zh-CN" sz="2000" smtClean="0">
                <a:solidFill>
                  <a:schemeClr val="bg1"/>
                </a:solidFill>
                <a:ea typeface="SimSun" pitchFamily="2" charset="-122"/>
              </a:rPr>
              <a:t>Amazing Grace</a:t>
            </a:r>
            <a:endParaRPr lang="zh-CN" altLang="en-US" sz="2000" smtClean="0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1600200"/>
          </a:xfrm>
          <a:solidFill>
            <a:srgbClr val="595959">
              <a:alpha val="50195"/>
            </a:srgbClr>
          </a:solidFill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The</a:t>
            </a:r>
            <a:r>
              <a:rPr lang="zh-CN" altLang="en-US" sz="3600" smtClean="0">
                <a:solidFill>
                  <a:schemeClr val="bg1"/>
                </a:solidFill>
                <a:ea typeface="SimSun" pitchFamily="2" charset="-122"/>
              </a:rPr>
              <a:t> </a:t>
            </a: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earth shall soon dissolve like snow,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The sun forbear to shine.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4270375" y="3843338"/>
            <a:ext cx="4721225" cy="1154112"/>
          </a:xfrm>
          <a:prstGeom prst="rect">
            <a:avLst/>
          </a:prstGeom>
          <a:solidFill>
            <a:srgbClr val="59595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Aft>
                <a:spcPts val="6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世界不会永远长久</a:t>
            </a:r>
            <a:endParaRPr lang="en-US" altLang="zh-CN" sz="32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  <a:p>
            <a:pPr algn="r">
              <a:spcAft>
                <a:spcPts val="6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太阳也将熄灭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76200" y="6019800"/>
            <a:ext cx="3200400" cy="914400"/>
          </a:xfrm>
        </p:spPr>
        <p:txBody>
          <a:bodyPr/>
          <a:lstStyle/>
          <a:p>
            <a:pPr algn="l" eaLnBrk="1" hangingPunct="1"/>
            <a:r>
              <a:rPr lang="en-US" altLang="zh-CN" sz="2000" smtClean="0">
                <a:solidFill>
                  <a:schemeClr val="bg1"/>
                </a:solidFill>
                <a:ea typeface="SimSun" pitchFamily="2" charset="-122"/>
              </a:rPr>
              <a:t>Amazing Grace</a:t>
            </a:r>
            <a:endParaRPr lang="zh-CN" altLang="en-US" sz="2000" smtClean="0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2971800"/>
          </a:xfrm>
          <a:solidFill>
            <a:srgbClr val="595959">
              <a:alpha val="50195"/>
            </a:srgbClr>
          </a:solidFill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But God, who called me here below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Will be forever mine</a:t>
            </a:r>
            <a:r>
              <a:rPr lang="zh-CN" altLang="en-US" sz="3600" smtClean="0">
                <a:solidFill>
                  <a:schemeClr val="bg1"/>
                </a:solidFill>
                <a:ea typeface="SimSun" pitchFamily="2" charset="-122"/>
              </a:rPr>
              <a:t>，</a:t>
            </a:r>
            <a:endParaRPr lang="en-US" altLang="zh-CN" sz="3600" smtClean="0">
              <a:solidFill>
                <a:schemeClr val="bg1"/>
              </a:solidFill>
              <a:ea typeface="SimSun" pitchFamily="2" charset="-122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Will be forever mine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zh-CN" sz="3600" smtClean="0">
                <a:solidFill>
                  <a:schemeClr val="bg1"/>
                </a:solidFill>
                <a:ea typeface="SimSun" pitchFamily="2" charset="-122"/>
              </a:rPr>
              <a:t>You are forever mine.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4270375" y="3843338"/>
            <a:ext cx="4721225" cy="1724025"/>
          </a:xfrm>
          <a:prstGeom prst="rect">
            <a:avLst/>
          </a:prstGeom>
          <a:solidFill>
            <a:srgbClr val="59595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Aft>
                <a:spcPts val="6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那呼召我到他座前的</a:t>
            </a:r>
            <a:endParaRPr lang="en-US" altLang="zh-CN" sz="32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  <a:p>
            <a:pPr algn="r">
              <a:spcAft>
                <a:spcPts val="6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永远是我的神</a:t>
            </a:r>
            <a:r>
              <a:rPr lang="en-US" altLang="zh-CN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 </a:t>
            </a: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永远我神</a:t>
            </a:r>
            <a:endParaRPr lang="en-US" altLang="zh-CN" sz="32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  <a:p>
            <a:pPr algn="r">
              <a:spcAft>
                <a:spcPts val="600"/>
              </a:spcAft>
            </a:pPr>
            <a:r>
              <a:rPr lang="zh-CN" altLang="en-US" sz="32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你永远是我神</a:t>
            </a:r>
            <a:endParaRPr lang="en-US" altLang="zh-CN" sz="320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</TotalTime>
  <Words>250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新細明體</vt:lpstr>
      <vt:lpstr>Calibri</vt:lpstr>
      <vt:lpstr>ヒラギノ角ゴ Pro W3</vt:lpstr>
      <vt:lpstr>SimSun</vt:lpstr>
      <vt:lpstr>Office Theme</vt:lpstr>
      <vt:lpstr>Amazing Grace   奇异恩典</vt:lpstr>
      <vt:lpstr>Amazing Grace</vt:lpstr>
      <vt:lpstr>Amazing Grace</vt:lpstr>
      <vt:lpstr>Amazing Grace</vt:lpstr>
      <vt:lpstr>Amazing Grace</vt:lpstr>
      <vt:lpstr>Amazing Grace</vt:lpstr>
    </vt:vector>
  </TitlesOfParts>
  <Company>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144</cp:revision>
  <dcterms:created xsi:type="dcterms:W3CDTF">2014-01-28T20:39:06Z</dcterms:created>
  <dcterms:modified xsi:type="dcterms:W3CDTF">2018-03-10T01:34:41Z</dcterms:modified>
</cp:coreProperties>
</file>